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1548" y="-16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010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23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1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91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69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977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19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40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79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68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41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73161-8FB0-4A3B-BFD9-5A26791A5524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4E04B-C458-4143-8683-3DC68A9FB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62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wels.j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4148" y="491939"/>
            <a:ext cx="6419850" cy="721173"/>
          </a:xfrm>
          <a:solidFill>
            <a:schemeClr val="accent5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ja-JP" altLang="en-US" sz="2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令和３年度 第</a:t>
            </a:r>
            <a:r>
              <a:rPr kumimoji="1" lang="en-US" altLang="ja-JP" sz="2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2</a:t>
            </a:r>
            <a:r>
              <a:rPr kumimoji="1" lang="ja-JP" altLang="en-US" sz="2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回</a:t>
            </a:r>
            <a:r>
              <a:rPr lang="ja-JP" altLang="en-US" sz="2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在職者交流会</a:t>
            </a:r>
            <a:endParaRPr kumimoji="1" lang="ja-JP" altLang="en-US" sz="29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29273" y="2078875"/>
            <a:ext cx="6419850" cy="6769849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endParaRPr kumimoji="1" lang="en-US" altLang="ja-JP" sz="3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30912" y="2155625"/>
            <a:ext cx="599858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　　　　　令和３年</a:t>
            </a:r>
            <a:r>
              <a:rPr kumimoji="1" lang="en-US" altLang="ja-JP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12</a:t>
            </a:r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</a:t>
            </a:r>
            <a:r>
              <a:rPr kumimoji="1" lang="en-US" altLang="ja-JP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11</a:t>
            </a:r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日</a:t>
            </a:r>
            <a:r>
              <a:rPr kumimoji="1" lang="en-US" altLang="ja-JP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(</a:t>
            </a:r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土</a:t>
            </a:r>
            <a:r>
              <a:rPr kumimoji="1" lang="en-US" altLang="ja-JP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)</a:t>
            </a:r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１４：００～１５：０</a:t>
            </a:r>
            <a:r>
              <a:rPr kumimoji="1" lang="en-US" altLang="ja-JP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0</a:t>
            </a:r>
          </a:p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西日暮里事務所</a:t>
            </a:r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　　　　　　（荒川区西日暮里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4-1-20</a:t>
            </a:r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 西日暮里エーシービル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405</a:t>
            </a:r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）</a:t>
            </a:r>
            <a:endParaRPr kumimoji="1" lang="en-US" altLang="ja-JP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37701" y="3056818"/>
            <a:ext cx="5991794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endParaRPr kumimoji="1" lang="en-US" altLang="ja-JP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（主に精神保健福祉手帳をお持ちの方）　</a:t>
            </a:r>
            <a:endParaRPr kumimoji="1" lang="en-US" altLang="ja-JP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7701" y="6559000"/>
            <a:ext cx="5991794" cy="218521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 anchor="b">
            <a:spAutoFit/>
          </a:bodyPr>
          <a:lstStyle/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37701" y="3895423"/>
            <a:ext cx="5991794" cy="130035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　　　</a:t>
            </a:r>
            <a:endParaRPr kumimoji="1" lang="en-US" altLang="ja-JP" sz="20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現在、働いていらっしゃる方を対象に、仕事のやりがいや悩んでいること、健康管理や将来について等、色々なことを話して、分かち合う交流会です。</a:t>
            </a:r>
            <a:endParaRPr kumimoji="1" lang="en-US" altLang="ja-JP" sz="16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05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2603500" y="176608"/>
            <a:ext cx="4124325" cy="27739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就業・生活支援センター</a:t>
            </a:r>
            <a:r>
              <a:rPr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WEL’S</a:t>
            </a:r>
            <a:r>
              <a:rPr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r>
              <a:rPr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TOKYO</a:t>
            </a:r>
            <a:r>
              <a:rPr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 主催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4147" y="9298490"/>
            <a:ext cx="641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就業・生活支援センター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WEL’S</a:t>
            </a:r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TOKYO</a:t>
            </a:r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担当：大澤・滝島</a:t>
            </a:r>
            <a:endParaRPr kumimoji="1" lang="en-US" altLang="ja-JP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r"/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☎ 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03-580</a:t>
            </a:r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９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-0849</a:t>
            </a:r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✉ </a:t>
            </a:r>
            <a:r>
              <a:rPr kumimoji="1" lang="en-US" altLang="ja-JP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info@wels.jp</a:t>
            </a:r>
            <a:endParaRPr kumimoji="1" lang="ja-JP" altLang="en-US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84147" y="1201712"/>
            <a:ext cx="641985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r>
              <a:rPr kumimoji="1" lang="ja-JP" altLang="en-US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令和</a:t>
            </a:r>
            <a:r>
              <a:rPr kumimoji="1" lang="en-US" altLang="ja-JP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3</a:t>
            </a:r>
            <a:r>
              <a:rPr kumimoji="1" lang="ja-JP" altLang="en-US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年度第</a:t>
            </a:r>
            <a:r>
              <a:rPr kumimoji="1" lang="en-US" altLang="ja-JP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2</a:t>
            </a:r>
            <a:r>
              <a:rPr kumimoji="1" lang="ja-JP" altLang="en-US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回在職者交流会を開催いたします。今回は、会場開催となっております。企業就労されている方を対象に、職場での悩みや困りごと、就労後のことなど分かち合える場となれば幸いです。</a:t>
            </a:r>
            <a:endParaRPr kumimoji="1" lang="en-US" altLang="ja-JP" sz="16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08876" y="8929158"/>
            <a:ext cx="644024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ご不明な点等は各担当職員か下記までご連絡ください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7701" y="2140430"/>
            <a:ext cx="1152903" cy="61555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開催日時場所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28505" y="3041385"/>
            <a:ext cx="1142577" cy="353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対象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8505" y="3895423"/>
            <a:ext cx="1127215" cy="353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内容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7701" y="6565326"/>
            <a:ext cx="1552677" cy="353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申し込み方法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606D0D-C3DC-4C30-A496-2E6FC5588CFA}"/>
              </a:ext>
            </a:extLst>
          </p:cNvPr>
          <p:cNvSpPr txBox="1"/>
          <p:nvPr/>
        </p:nvSpPr>
        <p:spPr>
          <a:xfrm>
            <a:off x="580928" y="7103935"/>
            <a:ext cx="5716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【T</a:t>
            </a:r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 </a:t>
            </a:r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E</a:t>
            </a:r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 </a:t>
            </a:r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L】</a:t>
            </a:r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☎ </a:t>
            </a:r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03-5809-0849</a:t>
            </a:r>
          </a:p>
          <a:p>
            <a:r>
              <a:rPr kumimoji="1" lang="en-US" altLang="ja-JP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【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メール</a:t>
            </a:r>
            <a:r>
              <a:rPr kumimoji="1" lang="en-US" altLang="ja-JP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】</a:t>
            </a:r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  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✉ </a:t>
            </a:r>
            <a:r>
              <a:rPr kumimoji="1" lang="en-US" altLang="ja-JP" sz="1800" dirty="0">
                <a:latin typeface="BIZ UDP明朝 Medium" panose="02020500000000000000" pitchFamily="18" charset="-128"/>
                <a:ea typeface="BIZ UDP明朝 Medium" panose="02020500000000000000" pitchFamily="18" charset="-128"/>
                <a:hlinkClick r:id="rId2"/>
              </a:rPr>
              <a:t>info@wels.jp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endParaRPr kumimoji="1" lang="en-US" altLang="ja-JP" sz="18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※</a:t>
            </a:r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メールで申込む場合は、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件名</a:t>
            </a:r>
            <a:r>
              <a:rPr kumimoji="1" lang="ja-JP" altLang="en-US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に「</a:t>
            </a:r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12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</a:t>
            </a:r>
            <a:r>
              <a:rPr kumimoji="1" lang="en-US" altLang="ja-JP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3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日交流会申込」、本文に氏名を入力して送信してください。</a:t>
            </a:r>
            <a:endParaRPr kumimoji="1" lang="en-US" altLang="ja-JP" sz="18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E488FE6-451D-4343-8666-A7A13F91B9BF}"/>
              </a:ext>
            </a:extLst>
          </p:cNvPr>
          <p:cNvSpPr txBox="1"/>
          <p:nvPr/>
        </p:nvSpPr>
        <p:spPr>
          <a:xfrm>
            <a:off x="2316914" y="6571652"/>
            <a:ext cx="4112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u="sng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電話またはメールで申込み</a:t>
            </a:r>
            <a:endParaRPr kumimoji="1" lang="en-US" altLang="ja-JP" sz="1800" u="sng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C7881BF-7B91-4EB9-8B27-3E61978005EE}"/>
              </a:ext>
            </a:extLst>
          </p:cNvPr>
          <p:cNvSpPr txBox="1"/>
          <p:nvPr/>
        </p:nvSpPr>
        <p:spPr>
          <a:xfrm>
            <a:off x="1904584" y="3109829"/>
            <a:ext cx="362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WEL’S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r>
              <a:rPr kumimoji="1" lang="en-US" altLang="ja-JP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TOKYO</a:t>
            </a:r>
            <a:r>
              <a:rPr kumimoji="1"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の登録者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173604A-DDC9-48AC-8B1F-2E1D054F6893}"/>
              </a:ext>
            </a:extLst>
          </p:cNvPr>
          <p:cNvSpPr txBox="1"/>
          <p:nvPr/>
        </p:nvSpPr>
        <p:spPr>
          <a:xfrm>
            <a:off x="437702" y="5297800"/>
            <a:ext cx="5991794" cy="105413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　　　　　　</a:t>
            </a:r>
            <a:endParaRPr kumimoji="1" lang="en-US" altLang="ja-JP" sz="20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05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コロナ感染対策のため、今回は定員制となっています。</a:t>
            </a:r>
            <a:endParaRPr kumimoji="1" lang="en-US" altLang="ja-JP" sz="16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6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申し込みは先着順とさせていただきます。</a:t>
            </a:r>
            <a:endParaRPr kumimoji="1" lang="en-US" altLang="ja-JP" sz="16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195011-3A65-4963-93DF-DDA59F96466D}"/>
              </a:ext>
            </a:extLst>
          </p:cNvPr>
          <p:cNvSpPr txBox="1"/>
          <p:nvPr/>
        </p:nvSpPr>
        <p:spPr>
          <a:xfrm>
            <a:off x="428504" y="5286827"/>
            <a:ext cx="1552677" cy="353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参加定員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8189C8-0896-45C9-99EF-9952E8D17F38}"/>
              </a:ext>
            </a:extLst>
          </p:cNvPr>
          <p:cNvSpPr txBox="1"/>
          <p:nvPr/>
        </p:nvSpPr>
        <p:spPr>
          <a:xfrm>
            <a:off x="2189610" y="5310757"/>
            <a:ext cx="94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u="sng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8</a:t>
            </a:r>
            <a:r>
              <a:rPr kumimoji="1" lang="ja-JP" altLang="en-US" sz="2400" u="sng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 名</a:t>
            </a:r>
          </a:p>
        </p:txBody>
      </p:sp>
    </p:spTree>
    <p:extLst>
      <p:ext uri="{BB962C8B-B14F-4D97-AF65-F5344CB8AC3E}">
        <p14:creationId xmlns:p14="http://schemas.microsoft.com/office/powerpoint/2010/main" val="3725564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255</Words>
  <Application>Microsoft Office PowerPoint</Application>
  <PresentationFormat>A4 210 x 297 mm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UDP明朝 Medium</vt:lpstr>
      <vt:lpstr>Arial</vt:lpstr>
      <vt:lpstr>Calibri</vt:lpstr>
      <vt:lpstr>Calibri Light</vt:lpstr>
      <vt:lpstr>Office テーマ</vt:lpstr>
      <vt:lpstr>令和３年度 第2回在職者交流会</vt:lpstr>
    </vt:vector>
  </TitlesOfParts>
  <Company>Mediator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令和２年度　第１回</dc:title>
  <dc:creator>中小企業応援連携</dc:creator>
  <cp:lastModifiedBy>大澤 和江</cp:lastModifiedBy>
  <cp:revision>57</cp:revision>
  <cp:lastPrinted>2021-11-22T07:32:44Z</cp:lastPrinted>
  <dcterms:created xsi:type="dcterms:W3CDTF">2020-05-21T01:52:14Z</dcterms:created>
  <dcterms:modified xsi:type="dcterms:W3CDTF">2021-12-06T01:51:34Z</dcterms:modified>
</cp:coreProperties>
</file>